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504315" y="2582614"/>
              <a:ext cx="613537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pPr algn="ctr"/>
              <a:endParaRPr lang="fr-FR" sz="36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795" y="28531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1239351" y="5472429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50EF806-504A-9B64-6AC8-49A370C585E4}"/>
              </a:ext>
            </a:extLst>
          </p:cNvPr>
          <p:cNvGrpSpPr/>
          <p:nvPr/>
        </p:nvGrpSpPr>
        <p:grpSpPr>
          <a:xfrm>
            <a:off x="324742" y="1302046"/>
            <a:ext cx="4007977" cy="3868160"/>
            <a:chOff x="663142" y="1302046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758EC9A-FFF0-4ABE-F0A2-3E302496F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1EE12280-A655-91D0-02D7-D524A4AE13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592B12F1-02C9-2418-FEE2-022B51BAC08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0" cy="122400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75216B3-433F-701B-1175-B00F6C4C5BB2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2C538B1-3E5B-CD65-AC19-4DF6EED0D5F1}"/>
              </a:ext>
            </a:extLst>
          </p:cNvPr>
          <p:cNvGrpSpPr/>
          <p:nvPr/>
        </p:nvGrpSpPr>
        <p:grpSpPr>
          <a:xfrm>
            <a:off x="4876219" y="1302046"/>
            <a:ext cx="4007977" cy="3890339"/>
            <a:chOff x="663142" y="1302046"/>
            <a:chExt cx="4848225" cy="4857750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6B474497-BF42-1C40-6947-A1DE5D851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D765E5B9-DE7F-A04A-1D63-7777F02642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9875" y="3730921"/>
              <a:ext cx="39585" cy="2008819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16CA93E1-4FF1-21A6-E88D-8CC1765F24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45475" y="3732990"/>
              <a:ext cx="953985" cy="63712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re 1">
            <a:extLst>
              <a:ext uri="{FF2B5EF4-FFF2-40B4-BE49-F238E27FC236}">
                <a16:creationId xmlns:a16="http://schemas.microsoft.com/office/drawing/2014/main" id="{59857CD8-9095-876F-9E66-6CE25616D192}"/>
              </a:ext>
            </a:extLst>
          </p:cNvPr>
          <p:cNvSpPr txBox="1">
            <a:spLocks/>
          </p:cNvSpPr>
          <p:nvPr/>
        </p:nvSpPr>
        <p:spPr>
          <a:xfrm>
            <a:off x="5940934" y="5414321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0319A0-ABA8-6DBC-54D8-7C0D6BF3D0F4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3040C9-12AB-7505-1EA4-0761305C5B2B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4656" y="32645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1393176" y="5621760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2420392" y="556238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6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3477034-EB10-4178-5E2E-4903AF50F821}"/>
              </a:ext>
            </a:extLst>
          </p:cNvPr>
          <p:cNvGrpSpPr/>
          <p:nvPr/>
        </p:nvGrpSpPr>
        <p:grpSpPr>
          <a:xfrm>
            <a:off x="282015" y="1302046"/>
            <a:ext cx="4025059" cy="3936526"/>
            <a:chOff x="663142" y="1302046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3729903-14CA-9FD0-E33F-03EF83E7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D0D984BB-7599-8180-ED12-D19A7C000D9F}"/>
                </a:ext>
              </a:extLst>
            </p:cNvPr>
            <p:cNvCxnSpPr/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AB765860-2D32-4244-F917-EB4087F3155B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0" cy="1224000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23572BA-FCC3-7E47-B71C-F26FDF0166C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7483BB4B-1BBC-3496-EA5B-9C5F2DB070A7}"/>
              </a:ext>
            </a:extLst>
          </p:cNvPr>
          <p:cNvGrpSpPr/>
          <p:nvPr/>
        </p:nvGrpSpPr>
        <p:grpSpPr>
          <a:xfrm>
            <a:off x="4876219" y="1302046"/>
            <a:ext cx="4007977" cy="3890339"/>
            <a:chOff x="663142" y="1302046"/>
            <a:chExt cx="4848225" cy="485775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0D46BA66-E7D3-865A-4BA9-5DC3CC43C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D4C54608-A8B9-674C-7FB6-7A1DE37418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59875" y="3730921"/>
              <a:ext cx="39585" cy="2008819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65F283DD-0986-9DBE-8FEC-297C044D03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45475" y="3732990"/>
              <a:ext cx="953985" cy="63712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6AE7C57D-BC0C-19A0-3AAA-491E2FE554D1}"/>
              </a:ext>
            </a:extLst>
          </p:cNvPr>
          <p:cNvSpPr txBox="1">
            <a:spLocks/>
          </p:cNvSpPr>
          <p:nvPr/>
        </p:nvSpPr>
        <p:spPr>
          <a:xfrm>
            <a:off x="5580868" y="5479147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16E611EC-6F91-5743-B7C3-421C5ED68323}"/>
              </a:ext>
            </a:extLst>
          </p:cNvPr>
          <p:cNvSpPr txBox="1">
            <a:spLocks/>
          </p:cNvSpPr>
          <p:nvPr/>
        </p:nvSpPr>
        <p:spPr>
          <a:xfrm>
            <a:off x="6560583" y="5444939"/>
            <a:ext cx="1528616" cy="6672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8 h 30.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4E6EC5-F557-4420-3AE4-89D121C0171E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AA84C3-51CF-9FFB-5F3C-7AE444D15071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3437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795" y="281639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1152331" y="5409488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3971C05-8592-D8EF-6806-26981A187284}"/>
              </a:ext>
            </a:extLst>
          </p:cNvPr>
          <p:cNvGrpSpPr/>
          <p:nvPr/>
        </p:nvGrpSpPr>
        <p:grpSpPr>
          <a:xfrm>
            <a:off x="275346" y="1224387"/>
            <a:ext cx="3908858" cy="3868160"/>
            <a:chOff x="637929" y="1354768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758EC9A-FFF0-4ABE-F0A2-3E302496F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929" y="1354768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1EE12280-A655-91D0-02D7-D524A4AE13FB}"/>
                </a:ext>
              </a:extLst>
            </p:cNvPr>
            <p:cNvCxnSpPr/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592B12F1-02C9-2418-FEE2-022B51BAC08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641267" cy="113589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D415047-61FC-1E36-95E8-926351C60483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7D9972CC-A93B-DCC0-923E-C683D27307F6}"/>
              </a:ext>
            </a:extLst>
          </p:cNvPr>
          <p:cNvGrpSpPr/>
          <p:nvPr/>
        </p:nvGrpSpPr>
        <p:grpSpPr>
          <a:xfrm>
            <a:off x="4849222" y="1246821"/>
            <a:ext cx="3908853" cy="3970709"/>
            <a:chOff x="663142" y="1302046"/>
            <a:chExt cx="4848225" cy="485775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9DC89E54-8D00-D328-C32C-7A1CBA79C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2DE88BAE-3043-C219-D896-F033B92C55E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0921"/>
              <a:ext cx="0" cy="2044445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042CB62B-B046-F709-AF7B-0D1806FCDD5A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641267" cy="113589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706A9045-F3D2-52C9-CD84-BF7C4CB6612F}"/>
              </a:ext>
            </a:extLst>
          </p:cNvPr>
          <p:cNvSpPr txBox="1">
            <a:spLocks/>
          </p:cNvSpPr>
          <p:nvPr/>
        </p:nvSpPr>
        <p:spPr>
          <a:xfrm>
            <a:off x="5940934" y="5414321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A63EFF-DD99-9E5F-D5AB-44D5D2472A4D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7A72B6-4E8C-8C60-164F-550216262996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04" y="286479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1152331" y="5361742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2203298" y="5353720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FE696D3-1AB8-E5BD-0B59-671E2F408120}"/>
              </a:ext>
            </a:extLst>
          </p:cNvPr>
          <p:cNvGrpSpPr/>
          <p:nvPr/>
        </p:nvGrpSpPr>
        <p:grpSpPr>
          <a:xfrm>
            <a:off x="261490" y="1246821"/>
            <a:ext cx="3908858" cy="3902343"/>
            <a:chOff x="663142" y="1302046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3729903-14CA-9FD0-E33F-03EF83E7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D0D984BB-7599-8180-ED12-D19A7C000D9F}"/>
                </a:ext>
              </a:extLst>
            </p:cNvPr>
            <p:cNvCxnSpPr/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CF09F435-066B-E68C-C7AC-87EBBAC81BDF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641267" cy="113589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90E40CB-54E4-C18E-A14E-44B71B8E1847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3A4AE47D-E1C6-82A5-17FB-2F9D588968ED}"/>
              </a:ext>
            </a:extLst>
          </p:cNvPr>
          <p:cNvGrpSpPr/>
          <p:nvPr/>
        </p:nvGrpSpPr>
        <p:grpSpPr>
          <a:xfrm>
            <a:off x="4849222" y="1246821"/>
            <a:ext cx="3908853" cy="3970709"/>
            <a:chOff x="663142" y="1302046"/>
            <a:chExt cx="4848225" cy="4857750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5D06EEDB-9230-3900-59AA-E86819608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821AB73E-7C6A-40D8-B045-2CC0ABBD87EB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0921"/>
              <a:ext cx="0" cy="2044445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EE4109FD-8170-34CC-147B-21CDD2607882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641267" cy="1135893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tre 1">
            <a:extLst>
              <a:ext uri="{FF2B5EF4-FFF2-40B4-BE49-F238E27FC236}">
                <a16:creationId xmlns:a16="http://schemas.microsoft.com/office/drawing/2014/main" id="{63EF175B-66F7-D0A9-05DE-1B55AC93F1D7}"/>
              </a:ext>
            </a:extLst>
          </p:cNvPr>
          <p:cNvSpPr txBox="1">
            <a:spLocks/>
          </p:cNvSpPr>
          <p:nvPr/>
        </p:nvSpPr>
        <p:spPr>
          <a:xfrm>
            <a:off x="5812362" y="532606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5F5F8D82-5BB2-A689-E543-F95C728ABB78}"/>
              </a:ext>
            </a:extLst>
          </p:cNvPr>
          <p:cNvSpPr txBox="1">
            <a:spLocks/>
          </p:cNvSpPr>
          <p:nvPr/>
        </p:nvSpPr>
        <p:spPr>
          <a:xfrm>
            <a:off x="6835619" y="5290385"/>
            <a:ext cx="1536533" cy="6751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C00000"/>
                </a:solidFill>
              </a:rPr>
              <a:t>5 h 30.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06B0F1-DFEA-147D-64D3-7BB0D791E37E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2B4B6B-0309-65AB-0B63-25A9FBCE0E29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0897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1BDD1-1CA1-0A60-322D-82A988927452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BD1DE9-C0BB-1106-AE80-EED4FB74E973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85E3F0A6-FAA9-C83C-78F9-04C8177CEFD7}"/>
              </a:ext>
            </a:extLst>
          </p:cNvPr>
          <p:cNvSpPr txBox="1">
            <a:spLocks/>
          </p:cNvSpPr>
          <p:nvPr/>
        </p:nvSpPr>
        <p:spPr>
          <a:xfrm>
            <a:off x="1035425" y="301370"/>
            <a:ext cx="7886700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Écris l’heure indiquée par l’horloge.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049" y="27579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F4C38E5-8FFB-5B24-E9DF-A7C3FEC853B5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67409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FA6866-2726-E88B-3842-38B026D9EB5A}"/>
              </a:ext>
            </a:extLst>
          </p:cNvPr>
          <p:cNvSpPr/>
          <p:nvPr/>
        </p:nvSpPr>
        <p:spPr>
          <a:xfrm>
            <a:off x="11684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F86C70-DD5D-2722-48D7-10FECAD4203F}"/>
              </a:ext>
            </a:extLst>
          </p:cNvPr>
          <p:cNvSpPr/>
          <p:nvPr/>
        </p:nvSpPr>
        <p:spPr>
          <a:xfrm>
            <a:off x="789351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425" y="30137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B59443-1CBF-5AC4-50A2-106FEB6E8856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63B99D-A94D-412A-59E0-EB368075739A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2855" y="32064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71368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2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7802C35-348A-53AA-CCE9-5E728662920D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409F535-5079-611F-4B32-BE121B8EB01F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A165AA-1A86-C128-B71B-A31C058ADF8E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0199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376" y="29802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92B12F1-02C9-2418-FEE2-022B51BAC08F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6C2D68F-5468-46B6-6A52-C4A277F36D0C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CF524D-933B-6A98-E3EA-7FA706C923B3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376" y="32064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7928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9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A740707-84C6-75A8-0920-F4B6964394A8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299860E-7215-634B-FD6B-5FD8BCD55F2C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3D5685-7137-12E5-25B0-7387AE68D483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13250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932" y="29038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974974" y="5414321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3DA9400-0F73-28B8-B4DA-FEF9F45ECEC1}"/>
              </a:ext>
            </a:extLst>
          </p:cNvPr>
          <p:cNvGrpSpPr/>
          <p:nvPr/>
        </p:nvGrpSpPr>
        <p:grpSpPr>
          <a:xfrm>
            <a:off x="358104" y="1256750"/>
            <a:ext cx="4035998" cy="3882442"/>
            <a:chOff x="663142" y="1302046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F758EC9A-FFF0-4ABE-F0A2-3E302496F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1EE12280-A655-91D0-02D7-D524A4AE13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avec flèche 6">
              <a:extLst>
                <a:ext uri="{FF2B5EF4-FFF2-40B4-BE49-F238E27FC236}">
                  <a16:creationId xmlns:a16="http://schemas.microsoft.com/office/drawing/2014/main" id="{592B12F1-02C9-2418-FEE2-022B51BAC0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2612571"/>
              <a:ext cx="744187" cy="112041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8D52889-3A3A-B687-BAC6-1609B0F96519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C314076-7737-59B0-B044-A24BD5B558AD}"/>
              </a:ext>
            </a:extLst>
          </p:cNvPr>
          <p:cNvGrpSpPr/>
          <p:nvPr/>
        </p:nvGrpSpPr>
        <p:grpSpPr>
          <a:xfrm>
            <a:off x="4979282" y="1246821"/>
            <a:ext cx="4035998" cy="3934292"/>
            <a:chOff x="663142" y="1302046"/>
            <a:chExt cx="4848225" cy="4857750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7C8EF0E-50CB-A01B-D881-27E6E66A3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8C2CA2BE-B476-908C-95B0-A736657760EC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0" cy="1838606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B2937A3F-3E52-DFE4-584D-BDCF56FE13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2612571"/>
              <a:ext cx="744187" cy="112041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re 1">
            <a:extLst>
              <a:ext uri="{FF2B5EF4-FFF2-40B4-BE49-F238E27FC236}">
                <a16:creationId xmlns:a16="http://schemas.microsoft.com/office/drawing/2014/main" id="{8CE0E7D4-581C-DBBE-8661-793FA56EB2C4}"/>
              </a:ext>
            </a:extLst>
          </p:cNvPr>
          <p:cNvSpPr txBox="1">
            <a:spLocks/>
          </p:cNvSpPr>
          <p:nvPr/>
        </p:nvSpPr>
        <p:spPr>
          <a:xfrm>
            <a:off x="5940934" y="5414321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D3AFDF4-B468-D232-9016-A0D103B3DB06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00813-B574-BF56-D72E-1BAFF8D1856D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907" y="275627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1341901" y="5430107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2400784" y="5374689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5F8F5E9-39E7-6449-4751-E5DA5B2EAFB3}"/>
              </a:ext>
            </a:extLst>
          </p:cNvPr>
          <p:cNvGrpSpPr/>
          <p:nvPr/>
        </p:nvGrpSpPr>
        <p:grpSpPr>
          <a:xfrm>
            <a:off x="333286" y="1302046"/>
            <a:ext cx="4025062" cy="3868160"/>
            <a:chOff x="663142" y="1302046"/>
            <a:chExt cx="4848225" cy="485775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C3729903-14CA-9FD0-E33F-03EF83E7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D0D984BB-7599-8180-ED12-D19A7C000D9F}"/>
                </a:ext>
              </a:extLst>
            </p:cNvPr>
            <p:cNvCxnSpPr/>
            <p:nvPr/>
          </p:nvCxnSpPr>
          <p:spPr>
            <a:xfrm flipV="1">
              <a:off x="3099460" y="1758627"/>
              <a:ext cx="0" cy="1972294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avec flèche 4">
              <a:extLst>
                <a:ext uri="{FF2B5EF4-FFF2-40B4-BE49-F238E27FC236}">
                  <a16:creationId xmlns:a16="http://schemas.microsoft.com/office/drawing/2014/main" id="{AEC28555-45B0-45CC-B196-51E591FE9A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2612571"/>
              <a:ext cx="744187" cy="112041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DFF1446-962D-D5B2-8D07-1E62ABA46A99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C5FFEAE-665D-8435-93A1-F4342FA7EC7C}"/>
              </a:ext>
            </a:extLst>
          </p:cNvPr>
          <p:cNvGrpSpPr/>
          <p:nvPr/>
        </p:nvGrpSpPr>
        <p:grpSpPr>
          <a:xfrm>
            <a:off x="4979282" y="1246821"/>
            <a:ext cx="4035998" cy="3934292"/>
            <a:chOff x="663142" y="1302046"/>
            <a:chExt cx="4848225" cy="485775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6D44304A-CE5E-B3A3-69EF-33B10C9EA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3142" y="1302046"/>
              <a:ext cx="4848225" cy="4857750"/>
            </a:xfrm>
            <a:prstGeom prst="rect">
              <a:avLst/>
            </a:prstGeom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955215BF-89AA-FE00-23FD-CC1AB8FE4ACE}"/>
                </a:ext>
              </a:extLst>
            </p:cNvPr>
            <p:cNvCxnSpPr>
              <a:cxnSpLocks/>
            </p:cNvCxnSpPr>
            <p:nvPr/>
          </p:nvCxnSpPr>
          <p:spPr>
            <a:xfrm>
              <a:off x="3099460" y="3732990"/>
              <a:ext cx="0" cy="1838606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C833B3D7-BAAE-356C-B6E9-F535FD89B8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9460" y="2612571"/>
              <a:ext cx="744187" cy="1120419"/>
            </a:xfrm>
            <a:prstGeom prst="straightConnector1">
              <a:avLst/>
            </a:prstGeom>
            <a:ln w="762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re 1">
            <a:extLst>
              <a:ext uri="{FF2B5EF4-FFF2-40B4-BE49-F238E27FC236}">
                <a16:creationId xmlns:a16="http://schemas.microsoft.com/office/drawing/2014/main" id="{3B00659C-46A8-FC2D-EF31-962D0710D7CD}"/>
              </a:ext>
            </a:extLst>
          </p:cNvPr>
          <p:cNvSpPr txBox="1">
            <a:spLocks/>
          </p:cNvSpPr>
          <p:nvPr/>
        </p:nvSpPr>
        <p:spPr>
          <a:xfrm>
            <a:off x="5707126" y="5351043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0DB0E925-F4DB-5F8D-811F-E18FB01C0FB8}"/>
              </a:ext>
            </a:extLst>
          </p:cNvPr>
          <p:cNvSpPr txBox="1">
            <a:spLocks/>
          </p:cNvSpPr>
          <p:nvPr/>
        </p:nvSpPr>
        <p:spPr>
          <a:xfrm>
            <a:off x="6704677" y="5374689"/>
            <a:ext cx="166716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1 h 30.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6BB2FC-2700-B38E-8D67-5709DACD5550}"/>
              </a:ext>
            </a:extLst>
          </p:cNvPr>
          <p:cNvSpPr/>
          <p:nvPr/>
        </p:nvSpPr>
        <p:spPr>
          <a:xfrm>
            <a:off x="96385" y="394570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8960AA-147C-8E28-D4FC-A8FFBAD42DA0}"/>
              </a:ext>
            </a:extLst>
          </p:cNvPr>
          <p:cNvSpPr/>
          <p:nvPr/>
        </p:nvSpPr>
        <p:spPr>
          <a:xfrm>
            <a:off x="7873057" y="391789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2418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995</TotalTime>
  <Words>224</Words>
  <Application>Microsoft Office PowerPoint</Application>
  <PresentationFormat>Affichage à l'écran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60</cp:revision>
  <dcterms:created xsi:type="dcterms:W3CDTF">2023-02-07T14:55:57Z</dcterms:created>
  <dcterms:modified xsi:type="dcterms:W3CDTF">2025-07-20T13:02:15Z</dcterms:modified>
</cp:coreProperties>
</file>